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1"/>
  </p:sldMasterIdLst>
  <p:sldIdLst>
    <p:sldId id="286" r:id="rId2"/>
    <p:sldId id="266" r:id="rId3"/>
    <p:sldId id="287" r:id="rId4"/>
    <p:sldId id="288" r:id="rId5"/>
    <p:sldId id="267" r:id="rId6"/>
    <p:sldId id="278" r:id="rId7"/>
  </p:sldIdLst>
  <p:sldSz cx="12192000" cy="6858000"/>
  <p:notesSz cx="6858000" cy="9144000"/>
  <p:custDataLst>
    <p:tags r:id="rId8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EA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64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5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4273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8541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12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29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7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13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2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33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3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0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73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193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16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2F23D30-BBB2-4A45-9DF2-B1CC74634D23}" type="datetimeFigureOut">
              <a:rPr lang="en-US" smtClean="0"/>
              <a:pPr/>
              <a:t>6/2/2014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ABEC-055E-4ACA-B218-5B190B3AFC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685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  <p:sldLayoutId id="2147483926" r:id="rId12"/>
    <p:sldLayoutId id="2147483927" r:id="rId13"/>
    <p:sldLayoutId id="2147483928" r:id="rId14"/>
    <p:sldLayoutId id="2147483929" r:id="rId15"/>
    <p:sldLayoutId id="2147483930" r:id="rId16"/>
    <p:sldLayoutId id="21474839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Listening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Where is he from</a:t>
            </a:r>
            <a:r>
              <a:rPr lang="es-P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667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www.clipartbest.com/cliparts/yTo/6Gy/yTo6GyqTE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091" y="431799"/>
            <a:ext cx="2727325" cy="27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6 Rectángulo"/>
          <p:cNvSpPr>
            <a:spLocks noChangeArrowheads="1"/>
          </p:cNvSpPr>
          <p:nvPr/>
        </p:nvSpPr>
        <p:spPr bwMode="auto">
          <a:xfrm>
            <a:off x="431676" y="246380"/>
            <a:ext cx="40879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PE" sz="4800" dirty="0" smtClean="0"/>
              <a:t>Where is this?</a:t>
            </a:r>
            <a:endParaRPr lang="en-US" altLang="es-PE" sz="4800" dirty="0"/>
          </a:p>
        </p:txBody>
      </p:sp>
      <p:pic>
        <p:nvPicPr>
          <p:cNvPr id="1026" name="Picture 2" descr="http://1.bp.blogspot.com/-Zp6m4lsZMM8/UZS6QIpeaGI/AAAAAAAAA1A/sE_KkNtm9-s/s1600/Switzerland-Photo-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5" y="1998839"/>
            <a:ext cx="5372568" cy="403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renzyofnoise.net/wp-content/uploads/2014/05/Switzerland-Richest-Countries-in-the-Worl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457" y="1894284"/>
            <a:ext cx="5514975" cy="413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6 Rectángulo"/>
          <p:cNvSpPr>
            <a:spLocks noChangeArrowheads="1"/>
          </p:cNvSpPr>
          <p:nvPr/>
        </p:nvSpPr>
        <p:spPr bwMode="auto">
          <a:xfrm>
            <a:off x="7852416" y="964464"/>
            <a:ext cx="353975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PE" sz="4800" dirty="0" smtClean="0"/>
              <a:t>Switzerland </a:t>
            </a:r>
            <a:endParaRPr lang="en-US" altLang="es-PE" sz="4800" dirty="0"/>
          </a:p>
        </p:txBody>
      </p:sp>
    </p:spTree>
    <p:extLst>
      <p:ext uri="{BB962C8B-B14F-4D97-AF65-F5344CB8AC3E}">
        <p14:creationId xmlns:p14="http://schemas.microsoft.com/office/powerpoint/2010/main" val="32438851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60000">
        <p15:prstTrans prst="curtains"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6 Rectángulo"/>
          <p:cNvSpPr>
            <a:spLocks noChangeArrowheads="1"/>
          </p:cNvSpPr>
          <p:nvPr/>
        </p:nvSpPr>
        <p:spPr bwMode="auto">
          <a:xfrm>
            <a:off x="431676" y="246380"/>
            <a:ext cx="40879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PE" sz="4800" dirty="0" smtClean="0"/>
              <a:t>Where is this?</a:t>
            </a:r>
            <a:endParaRPr lang="en-US" altLang="es-PE" sz="4800" dirty="0"/>
          </a:p>
        </p:txBody>
      </p:sp>
      <p:pic>
        <p:nvPicPr>
          <p:cNvPr id="2050" name="Picture 2" descr="http://pipburley.com/wp-content/uploads/2013/04/Tower-Bridg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66" y="661878"/>
            <a:ext cx="4159684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uhaweb.hartford.edu/STERLING/60-london-engla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2" y="3262203"/>
            <a:ext cx="4833938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lm-assets0.secondlife.com/assets/3490935/original/XstreetGif_UK.gif?1304391348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11" y="1077377"/>
            <a:ext cx="25908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6 Rectángulo"/>
          <p:cNvSpPr>
            <a:spLocks noChangeArrowheads="1"/>
          </p:cNvSpPr>
          <p:nvPr/>
        </p:nvSpPr>
        <p:spPr bwMode="auto">
          <a:xfrm>
            <a:off x="7811208" y="3840163"/>
            <a:ext cx="304729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es-PE" sz="4800" dirty="0" smtClean="0"/>
              <a:t>The United Kingdom</a:t>
            </a:r>
            <a:endParaRPr lang="en-US" altLang="es-PE" sz="4800" dirty="0"/>
          </a:p>
        </p:txBody>
      </p:sp>
    </p:spTree>
    <p:extLst>
      <p:ext uri="{BB962C8B-B14F-4D97-AF65-F5344CB8AC3E}">
        <p14:creationId xmlns:p14="http://schemas.microsoft.com/office/powerpoint/2010/main" val="2292376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0000">
        <p15:prstTrans prst="wind"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6 Rectángulo"/>
          <p:cNvSpPr>
            <a:spLocks noChangeArrowheads="1"/>
          </p:cNvSpPr>
          <p:nvPr/>
        </p:nvSpPr>
        <p:spPr bwMode="auto">
          <a:xfrm>
            <a:off x="431676" y="246380"/>
            <a:ext cx="40879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PE" sz="4800" dirty="0" smtClean="0"/>
              <a:t>Where is this?</a:t>
            </a:r>
            <a:endParaRPr lang="en-US" altLang="es-PE" sz="4800" dirty="0"/>
          </a:p>
        </p:txBody>
      </p:sp>
      <p:pic>
        <p:nvPicPr>
          <p:cNvPr id="3074" name="Picture 2" descr="http://static.wixstatic.com/media/2499f8_34941f184ea14f5793de65a3eae43ea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75" y="188119"/>
            <a:ext cx="6435067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ssets.staticlp.com/assets/best-in-travel/hero/sweden-798-b74c07f139ac68786a085e2650fd9ad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00" y="4210844"/>
            <a:ext cx="6882750" cy="2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1.bp.blogspot.com/-C8w-MrLgIxQ/TdIUpNr2fMI/AAAAAAAABDU/2c9aHHyWXj0/s1600/Wallpapers+Flag+of+Sweden+Flag+Swedesh+Flag+Graphics+%252811%252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75" y="1318548"/>
            <a:ext cx="2651125" cy="265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6 Rectángulo"/>
          <p:cNvSpPr>
            <a:spLocks noChangeArrowheads="1"/>
          </p:cNvSpPr>
          <p:nvPr/>
        </p:nvSpPr>
        <p:spPr bwMode="auto">
          <a:xfrm>
            <a:off x="8415008" y="5313363"/>
            <a:ext cx="25827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s-PE" sz="4800" dirty="0" smtClean="0"/>
              <a:t>Sweden </a:t>
            </a:r>
            <a:endParaRPr lang="en-US" altLang="es-PE" sz="4800" dirty="0"/>
          </a:p>
        </p:txBody>
      </p:sp>
    </p:spTree>
    <p:extLst>
      <p:ext uri="{BB962C8B-B14F-4D97-AF65-F5344CB8AC3E}">
        <p14:creationId xmlns:p14="http://schemas.microsoft.com/office/powerpoint/2010/main" val="2317480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60000">
        <p15:prstTrans prst="wind"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nathanbiberdorf.files.wordpress.com/2013/02/thinking-meme-fac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3005252"/>
            <a:ext cx="3543300" cy="385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lamada de nube 5"/>
          <p:cNvSpPr/>
          <p:nvPr/>
        </p:nvSpPr>
        <p:spPr>
          <a:xfrm>
            <a:off x="3962401" y="0"/>
            <a:ext cx="8229600" cy="3543300"/>
          </a:xfrm>
          <a:prstGeom prst="cloudCallout">
            <a:avLst>
              <a:gd name="adj1" fmla="val -41523"/>
              <a:gd name="adj2" fmla="val 47039"/>
            </a:avLst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s-PE" sz="4400" b="1" dirty="0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And… </a:t>
            </a:r>
            <a:r>
              <a:rPr lang="es-PE" sz="4400" b="1" dirty="0" err="1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where</a:t>
            </a:r>
            <a:r>
              <a:rPr lang="es-PE" sz="4400" b="1" dirty="0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 are </a:t>
            </a:r>
            <a:r>
              <a:rPr lang="es-PE" sz="4400" b="1" dirty="0" err="1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those</a:t>
            </a:r>
            <a:r>
              <a:rPr lang="es-PE" sz="4400" b="1" dirty="0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 </a:t>
            </a:r>
            <a:r>
              <a:rPr lang="es-PE" sz="4400" b="1" dirty="0" err="1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countries</a:t>
            </a:r>
            <a:r>
              <a:rPr lang="es-PE" sz="4400" b="1" dirty="0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…? </a:t>
            </a:r>
            <a:r>
              <a:rPr lang="es-PE" sz="4400" b="1" dirty="0" err="1" smtClean="0">
                <a:solidFill>
                  <a:srgbClr val="0070C0"/>
                </a:solidFill>
                <a:latin typeface="Cambria" pitchFamily="18" charset="0"/>
                <a:cs typeface="Arial" charset="0"/>
              </a:rPr>
              <a:t>O.o</a:t>
            </a:r>
            <a:endParaRPr lang="es-PE" sz="4400" b="1" dirty="0">
              <a:solidFill>
                <a:srgbClr val="0070C0"/>
              </a:solidFill>
              <a:latin typeface="Cambria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730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48000"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frica-ma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60000">
        <p14:ripple/>
      </p:transition>
    </mc:Choice>
    <mc:Fallback xmlns="">
      <p:transition spd="slow" advClick="0" advTm="6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 - &amp;quot;1. The first chile peppers grew in ___&amp;quot;&quot;/&gt;&lt;property id=&quot;20307&quot; value=&quot;260&quot;/&gt;&lt;/object&gt;&lt;object type=&quot;3&quot; unique_id=&quot;10007&quot;&gt;&lt;property id=&quot;20148&quot; value=&quot;5&quot;/&gt;&lt;property id=&quot;20300&quot; value=&quot;Slide 4 - &amp;quot;2. &amp;amp;#x09;Chile peppers are hot because…  &amp;quot;&quot;/&gt;&lt;property id=&quot;20307&quot; value=&quot;261&quot;/&gt;&lt;/object&gt;&lt;object type=&quot;3&quot; unique_id=&quot;10008&quot;&gt;&lt;property id=&quot;20148&quot; value=&quot;5&quot;/&gt;&lt;property id=&quot;20300&quot; value=&quot;Slide 5 - &amp;quot;3. _____ people eat the most chile peppers of any people in the world.&amp;quot;&quot;/&gt;&lt;property id=&quot;20307&quot; value=&quot;258&quot;/&gt;&lt;/object&gt;&lt;object type=&quot;3&quot; unique_id=&quot;10009&quot;&gt;&lt;property id=&quot;20148&quot; value=&quot;5&quot;/&gt;&lt;property id=&quot;20300&quot; value=&quot;Slide 6 - &amp;quot;4. &amp;amp;#x09;In the text SPREAD means…&amp;quot;&quot;/&gt;&lt;property id=&quot;20307&quot; value=&quot;259&quot;/&gt;&lt;/object&gt;&lt;/object&gt;&lt;/object&gt;&lt;/database&gt;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1168</TotalTime>
  <Words>31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</vt:lpstr>
      <vt:lpstr>Century Gothic</vt:lpstr>
      <vt:lpstr>Wingdings 3</vt:lpstr>
      <vt:lpstr>Ion</vt:lpstr>
      <vt:lpstr>Listening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Gonzalo Iwasaki Jiménez-Veiga</dc:creator>
  <cp:lastModifiedBy>Koshka</cp:lastModifiedBy>
  <cp:revision>52</cp:revision>
  <dcterms:created xsi:type="dcterms:W3CDTF">2013-03-21T16:29:36Z</dcterms:created>
  <dcterms:modified xsi:type="dcterms:W3CDTF">2014-06-02T05:51:05Z</dcterms:modified>
</cp:coreProperties>
</file>